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66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5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FB09B-F5E4-411B-8448-3E9CC2E6B964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C3FC9-F72E-476F-8158-0812C28345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740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15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712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01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6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761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091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699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840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430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52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00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C4EC8-C6CB-4512-9B62-E40C8FC7A628}" type="datetimeFigureOut">
              <a:rPr lang="en-GB" smtClean="0"/>
              <a:t>15/09/2017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40EBB-1A7D-4E1B-B312-8FCAB637A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40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Accelerated Reader Information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3176588"/>
            <a:ext cx="56578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33056"/>
            <a:ext cx="6408712" cy="167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What is AR?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5100" r="4075" b="5100"/>
          <a:stretch/>
        </p:blipFill>
        <p:spPr bwMode="auto">
          <a:xfrm>
            <a:off x="951230" y="1600200"/>
            <a:ext cx="72415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61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What are some of the benefits of AR?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Pupils are motivated to read and rewarded for doing so.</a:t>
            </a:r>
          </a:p>
          <a:p>
            <a:r>
              <a:rPr lang="en-GB" sz="2400" dirty="0" smtClean="0"/>
              <a:t>Pupils are reading at their ability range and progressing through that range at their own pace. </a:t>
            </a:r>
          </a:p>
          <a:p>
            <a:r>
              <a:rPr lang="en-GB" sz="2400" dirty="0" smtClean="0"/>
              <a:t>Pupils are given targets and work towards achieving their targets.</a:t>
            </a:r>
          </a:p>
          <a:p>
            <a:r>
              <a:rPr lang="en-GB" sz="2400" dirty="0" smtClean="0"/>
              <a:t>Pupils may have the opportunity to take additional vocabulary quizzes meaning they are introduced to new vocabulary.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8400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STAR Reading Test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300" dirty="0" smtClean="0"/>
              <a:t>The children will complete a STAR reading test at least four times a year.  This provides a reading age and reading range and allows the teacher to track progress throughout the year.</a:t>
            </a:r>
            <a:endParaRPr lang="en-GB" sz="23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23" y="3140968"/>
            <a:ext cx="795402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425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Book Level, Interest Levels and points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9" t="5082" r="4895" b="13405"/>
          <a:stretch/>
        </p:blipFill>
        <p:spPr bwMode="auto">
          <a:xfrm>
            <a:off x="467544" y="1124744"/>
            <a:ext cx="8208912" cy="4959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423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Reading Ranges Explained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Based on their reading age score from the STAR reading test the children will be given a reading range.  The child should select books from this reading range.  As you move up the reading range, the books become more challenging.</a:t>
            </a:r>
            <a:endParaRPr lang="en-GB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7" t="4906" r="4897" b="4906"/>
          <a:stretch/>
        </p:blipFill>
        <p:spPr bwMode="auto">
          <a:xfrm>
            <a:off x="467544" y="3140968"/>
            <a:ext cx="8280920" cy="303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06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Accelerated Reader Quizzes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300" dirty="0" smtClean="0"/>
              <a:t>Once your child has read their book they take a short reading practice quiz to check their understanding of the book.  If they pass the quiz (with a score of 60% or above) they earn points for having read the book.  The aim is to reach their points target.</a:t>
            </a:r>
            <a:endParaRPr lang="en-GB" sz="23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" t="4934" r="3921" b="4934"/>
          <a:stretch/>
        </p:blipFill>
        <p:spPr bwMode="auto">
          <a:xfrm>
            <a:off x="827584" y="3140968"/>
            <a:ext cx="7365186" cy="298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03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Quiz Feedback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" t="5100" r="3864" b="5100"/>
          <a:stretch/>
        </p:blipFill>
        <p:spPr bwMode="auto">
          <a:xfrm>
            <a:off x="951230" y="1600200"/>
            <a:ext cx="72415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458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Home Connect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" t="5100" r="4898" b="5100"/>
          <a:stretch/>
        </p:blipFill>
        <p:spPr bwMode="auto">
          <a:xfrm>
            <a:off x="951230" y="1600200"/>
            <a:ext cx="72415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50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AR </a:t>
            </a:r>
            <a:r>
              <a:rPr lang="en-GB" dirty="0" err="1" smtClean="0">
                <a:solidFill>
                  <a:srgbClr val="FF0000"/>
                </a:solidFill>
              </a:rPr>
              <a:t>BookFinder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" t="5100" r="4898" b="5100"/>
          <a:stretch/>
        </p:blipFill>
        <p:spPr bwMode="auto">
          <a:xfrm>
            <a:off x="951230" y="1600200"/>
            <a:ext cx="72415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76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What can you do to help?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Ensure your child reads each night for at least 15 minutes.  They will have 15 minutes AR time in school.</a:t>
            </a:r>
          </a:p>
          <a:p>
            <a:r>
              <a:rPr lang="en-GB" sz="2400" dirty="0" smtClean="0"/>
              <a:t>Encourage your child to read within their reading range- starting at the low end and progressing along.</a:t>
            </a:r>
          </a:p>
          <a:p>
            <a:r>
              <a:rPr lang="en-GB" sz="2400" dirty="0" smtClean="0"/>
              <a:t>Encourage the reading of a range of fiction and non-fiction.</a:t>
            </a:r>
          </a:p>
          <a:p>
            <a:r>
              <a:rPr lang="en-GB" sz="2400" dirty="0" smtClean="0"/>
              <a:t>Log on to Home Connect to check progress</a:t>
            </a:r>
          </a:p>
          <a:p>
            <a:r>
              <a:rPr lang="en-GB" sz="2400" dirty="0" smtClean="0"/>
              <a:t>Find books your child may wish to read by visiting www.arbookfind.co.uk</a:t>
            </a:r>
          </a:p>
        </p:txBody>
      </p:sp>
    </p:spTree>
    <p:extLst>
      <p:ext uri="{BB962C8B-B14F-4D97-AF65-F5344CB8AC3E}">
        <p14:creationId xmlns:p14="http://schemas.microsoft.com/office/powerpoint/2010/main" val="13402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305</Words>
  <Application>Microsoft Office PowerPoint</Application>
  <PresentationFormat>On-screen Show (4:3)</PresentationFormat>
  <Paragraphs>23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Accelerated Reader Information  </vt:lpstr>
      <vt:lpstr>What is AR?</vt:lpstr>
      <vt:lpstr>What are some of the benefits of AR?</vt:lpstr>
      <vt:lpstr>STAR Reading Test</vt:lpstr>
      <vt:lpstr>Book Level, Interest Levels and points</vt:lpstr>
      <vt:lpstr>Reading Ranges Explained</vt:lpstr>
      <vt:lpstr>Accelerated Reader Quizzes</vt:lpstr>
      <vt:lpstr>Quiz Feedback</vt:lpstr>
      <vt:lpstr>Home Connect</vt:lpstr>
      <vt:lpstr>AR BookFinder</vt:lpstr>
      <vt:lpstr>What can you do to help?</vt:lpstr>
    </vt:vector>
  </TitlesOfParts>
  <Company>Libraries NI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Accelerated Reader Information</dc:title>
  <dc:creator>W7_PAT_AdultUser</dc:creator>
  <cp:lastModifiedBy>W7_PAT_AdultUser</cp:lastModifiedBy>
  <cp:revision>6</cp:revision>
  <dcterms:created xsi:type="dcterms:W3CDTF">2017-09-15T09:03:23Z</dcterms:created>
  <dcterms:modified xsi:type="dcterms:W3CDTF">2017-09-15T09:47:39Z</dcterms:modified>
</cp:coreProperties>
</file>